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zvuk-loshadi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sobaka_-_lay_sobaki-2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kot_-_myaukane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«Домашние животные»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58112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Первая младшая группа</a:t>
            </a:r>
          </a:p>
          <a:p>
            <a:r>
              <a:rPr lang="ru-RU" sz="2000" dirty="0" smtClean="0">
                <a:latin typeface="Arial Black" pitchFamily="34" charset="0"/>
              </a:rPr>
              <a:t>Воспитатель</a:t>
            </a:r>
          </a:p>
          <a:p>
            <a:r>
              <a:rPr lang="ru-RU" sz="2000" dirty="0" err="1" smtClean="0">
                <a:latin typeface="Arial Black" pitchFamily="34" charset="0"/>
              </a:rPr>
              <a:t>Коденцова</a:t>
            </a:r>
            <a:r>
              <a:rPr lang="ru-RU" sz="2000" dirty="0" smtClean="0">
                <a:latin typeface="Arial Black" pitchFamily="34" charset="0"/>
              </a:rPr>
              <a:t> Г.В.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s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047" y="188639"/>
            <a:ext cx="7495665" cy="656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77072"/>
            <a:ext cx="2348880" cy="2348880"/>
          </a:xfrm>
          <a:prstGeom prst="rect">
            <a:avLst/>
          </a:prstGeom>
        </p:spPr>
      </p:pic>
      <p:pic>
        <p:nvPicPr>
          <p:cNvPr id="6" name="Рисунок 5" descr="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48680"/>
            <a:ext cx="51435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77072"/>
            <a:ext cx="2348880" cy="2348880"/>
          </a:xfrm>
          <a:prstGeom prst="rect">
            <a:avLst/>
          </a:prstGeom>
        </p:spPr>
      </p:pic>
      <p:pic>
        <p:nvPicPr>
          <p:cNvPr id="6" name="Рисунок 5" descr="E01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04664"/>
            <a:ext cx="59796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vuk-losha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8762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5517232" cy="5517232"/>
          </a:xfrm>
          <a:prstGeom prst="rect">
            <a:avLst/>
          </a:prstGeom>
        </p:spPr>
      </p:pic>
      <p:pic>
        <p:nvPicPr>
          <p:cNvPr id="6" name="Рисунок 5" descr="72-721053_dog-house-with-a-transparent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067960"/>
            <a:ext cx="3779541" cy="3790040"/>
          </a:xfrm>
          <a:prstGeom prst="rect">
            <a:avLst/>
          </a:prstGeom>
        </p:spPr>
      </p:pic>
      <p:pic>
        <p:nvPicPr>
          <p:cNvPr id="7" name="sobaka_-_lay_sobaki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12360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36" r="9945"/>
          <a:stretch>
            <a:fillRect/>
          </a:stretch>
        </p:blipFill>
        <p:spPr>
          <a:xfrm>
            <a:off x="251520" y="980728"/>
            <a:ext cx="4464496" cy="5517232"/>
          </a:xfrm>
          <a:prstGeom prst="rect">
            <a:avLst/>
          </a:prstGeom>
        </p:spPr>
      </p:pic>
      <p:pic>
        <p:nvPicPr>
          <p:cNvPr id="6" name="Рисунок 5" descr="211fca48034281d8f77af22ea83e1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2656"/>
            <a:ext cx="4160490" cy="4735035"/>
          </a:xfrm>
          <a:prstGeom prst="rect">
            <a:avLst/>
          </a:prstGeom>
        </p:spPr>
      </p:pic>
      <p:pic>
        <p:nvPicPr>
          <p:cNvPr id="7" name="kot_-_myauka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77991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собака" descr="7dff7df811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5277" y="3140968"/>
            <a:ext cx="1658723" cy="2117531"/>
          </a:xfrm>
          <a:prstGeom prst="rect">
            <a:avLst/>
          </a:prstGeom>
        </p:spPr>
      </p:pic>
      <p:pic>
        <p:nvPicPr>
          <p:cNvPr id="6" name="лошадь" descr="2072cb16bea04119c6289ef55544ce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74068" cy="2645906"/>
          </a:xfrm>
          <a:prstGeom prst="rect">
            <a:avLst/>
          </a:prstGeom>
        </p:spPr>
      </p:pic>
      <p:pic>
        <p:nvPicPr>
          <p:cNvPr id="7" name="кощка" descr="63179586_1282749456_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996952"/>
            <a:ext cx="979701" cy="1282418"/>
          </a:xfrm>
          <a:prstGeom prst="rect">
            <a:avLst/>
          </a:prstGeom>
        </p:spPr>
      </p:pic>
      <p:pic>
        <p:nvPicPr>
          <p:cNvPr id="10" name="котенок" descr="kitten-blue-eye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5229200"/>
            <a:ext cx="870992" cy="1088740"/>
          </a:xfrm>
          <a:prstGeom prst="rect">
            <a:avLst/>
          </a:prstGeom>
        </p:spPr>
      </p:pic>
      <p:pic>
        <p:nvPicPr>
          <p:cNvPr id="11" name="корова" descr="Корова-на-прозрачном-фоне-картинки-для-детей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60648"/>
            <a:ext cx="2609156" cy="2333972"/>
          </a:xfrm>
          <a:prstGeom prst="rect">
            <a:avLst/>
          </a:prstGeom>
        </p:spPr>
      </p:pic>
      <p:pic>
        <p:nvPicPr>
          <p:cNvPr id="12" name="щенок" descr="874-8745480_cute-sticker-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157192"/>
            <a:ext cx="813694" cy="1129674"/>
          </a:xfrm>
          <a:prstGeom prst="rect">
            <a:avLst/>
          </a:prstGeom>
        </p:spPr>
      </p:pic>
      <p:pic>
        <p:nvPicPr>
          <p:cNvPr id="8" name="теленок" descr="99704477_8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264" y="4797152"/>
            <a:ext cx="1747072" cy="1539087"/>
          </a:xfrm>
          <a:prstGeom prst="rect">
            <a:avLst/>
          </a:prstGeom>
        </p:spPr>
      </p:pic>
      <p:pic>
        <p:nvPicPr>
          <p:cNvPr id="9" name="жеребенок" descr="hello_html_m5750ca7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4149080"/>
            <a:ext cx="1947272" cy="231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C 0.00486 -0.00972 0.00972 -0.00672 0.0151 -0.01412 C 0.02309 -0.025 0.01562 -0.0206 0.02431 -0.02408 C 0.02899 -0.03079 0.0349 -0.03426 0.04097 -0.03843 C 0.04253 -0.04097 0.04358 -0.04422 0.04549 -0.0463 C 0.0467 -0.04769 0.04896 -0.04699 0.05 -0.04838 C 0.05104 -0.04977 0.05052 -0.05301 0.05156 -0.0544 C 0.05937 -0.06482 0.0776 -0.07732 0.08785 -0.08079 C 0.09844 -0.09005 0.08507 -0.0794 0.1 -0.08681 C 0.10174 -0.08773 0.10278 -0.08982 0.10451 -0.09074 C 0.10851 -0.09259 0.11667 -0.09491 0.11667 -0.09491 C 0.12153 -0.10602 0.12274 -0.1081 0.13177 -0.11111 C 0.13837 -0.11945 0.1434 -0.1213 0.15156 -0.12523 C 0.15712 -0.12801 0.16094 -0.13287 0.16667 -0.13519 C 0.17639 -0.14514 0.18681 -0.15625 0.19844 -0.16158 C 0.2059 -0.17084 0.20642 -0.17037 0.21667 -0.17361 C 0.22465 -0.18426 0.23368 -0.1882 0.24392 -0.19398 C 0.24913 -0.19699 0.26059 -0.2 0.26059 -0.2 C 0.26267 -0.20209 0.26441 -0.2044 0.26667 -0.20602 C 0.26806 -0.20718 0.26997 -0.20672 0.27118 -0.2081 C 0.27257 -0.20972 0.27326 -0.21227 0.27431 -0.21412 C 0.27882 -0.22222 0.28177 -0.22685 0.28785 -0.23218 C 0.29201 -0.23959 0.29444 -0.24352 0.3 -0.24838 C 0.3033 -0.2544 0.30694 -0.26111 0.31059 -0.26667 C 0.31337 -0.27084 0.31771 -0.27361 0.31962 -0.27871 C 0.32309 -0.2875 0.32951 -0.30232 0.3349 -0.30903 C 0.34184 -0.3375 0.35764 -0.36065 0.36962 -0.38588 C 0.37083 -0.40278 0.37535 -0.42199 0.37569 -0.43843 C 0.37604 -0.45996 0.37569 -0.48148 0.37569 -0.50301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C 0.01649 -0.00394 0.00608 -0.00162 0.03177 -0.00602 C 0.04045 -0.00764 0.04879 -0.01366 0.05764 -0.01412 C 0.07934 -0.01528 0.10104 -0.01551 0.12274 -0.01621 C 0.14965 -0.02385 0.17517 -0.01574 0.20156 -0.01412 C 0.21979 -0.01297 0.23785 -0.01274 0.25608 -0.01204 C 0.27552 -0.00949 0.29288 -0.01505 0.31215 -0.01621 C 0.3283 -0.01713 0.34444 -0.0176 0.36059 -0.01829 C 0.36875 -0.02084 0.37691 -0.02616 0.3849 -0.02824 C 0.39045 -0.02963 0.39601 -0.02963 0.40156 -0.03033 C 0.40694 -0.03496 0.41233 -0.03565 0.41823 -0.03843 C 0.42917 -0.05301 0.41684 -0.03843 0.42726 -0.04653 C 0.42917 -0.04792 0.4316 -0.05278 0.43333 -0.05463 C 0.43472 -0.05625 0.43629 -0.05741 0.43785 -0.05857 C 0.43924 -0.05949 0.44236 -0.06065 0.44236 -0.06065 " pathEditMode="relative" ptsTypes="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C -0.00781 0.0037 -0.01094 0.01365 -0.01823 0.01828 C -0.02257 0.02083 -0.03177 0.0243 -0.03177 0.0243 C -0.03767 0.03217 -0.03212 0.02639 -0.04392 0.03032 C -0.07101 0.03935 -0.03594 0.03055 -0.06215 0.03657 C -0.06875 0.03588 -0.07535 0.0368 -0.08177 0.03449 C -0.0908 0.03125 -0.08958 0.02615 -0.09549 0.02037 C -0.11267 0.00393 -0.08628 0.03657 -0.11059 0.00416 C -0.11267 0.00139 -0.11337 -0.00278 -0.1151 -0.00602 C -0.11597 -0.00764 -0.11719 -0.00857 -0.11823 -0.00996 C -0.12101 -0.02037 -0.12396 -0.02454 -0.13177 -0.02824 C -0.13767 -0.03843 -0.14462 -0.04723 -0.15156 -0.05649 C -0.15747 -0.06436 -0.15521 -0.06551 -0.16059 -0.07454 C -0.16285 -0.07824 -0.16563 -0.08125 -0.16823 -0.08473 C -0.16979 -0.08681 -0.17274 -0.09074 -0.17274 -0.09074 C -0.17326 -0.09283 -0.17361 -0.09491 -0.17431 -0.09676 C -0.17517 -0.09908 -0.17656 -0.1007 -0.17726 -0.10301 C -0.18247 -0.12153 -0.18403 -0.14167 -0.19097 -0.15949 C -0.19219 -0.1838 -0.19392 -0.20787 -0.19549 -0.23218 C -0.19444 -0.24607 -0.19444 -0.26945 -0.18646 -0.28079 C -0.18594 -0.28287 -0.1849 -0.28681 -0.1849 -0.28681 " pathEditMode="relative" ptsTypes="fff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0.02969 -0.00648 0.05955 -0.01481 0.08941 -0.02014 C 0.11284 -0.0294 0.13229 -0.04815 0.15451 -0.06065 C 0.15555 -0.06203 0.15642 -0.06365 0.15764 -0.06458 C 0.16059 -0.0669 0.16406 -0.06782 0.16666 -0.07083 C 0.1684 -0.07268 0.16857 -0.07615 0.16979 -0.0787 C 0.1717 -0.08264 0.17882 -0.08935 0.18038 -0.09097 C 0.18264 -0.1 0.18594 -0.10648 0.19097 -0.11319 C 0.19271 -0.11782 0.1934 -0.12291 0.19548 -0.12731 C 0.19722 -0.13102 0.19982 -0.13379 0.20156 -0.1375 C 0.19982 -0.15578 0.19653 -0.17222 0.19253 -0.18981 C 0.19114 -0.20185 0.18923 -0.2324 0.18489 -0.23842 C 0.18212 -0.25625 0.18385 -0.24629 0.17882 -0.27268 C 0.1783 -0.27546 0.17725 -0.28078 0.17725 -0.28078 C 0.17604 -0.29467 0.17569 -0.29953 0.17118 -0.31111 C 0.17031 -0.32824 0.17222 -0.35717 0.16666 -0.37384 C 0.16545 -0.37731 0.16354 -0.38032 0.16215 -0.38379 C 0.16007 -0.38912 0.15607 -0.4 0.15607 -0.4 C 0.15434 -0.41088 0.15295 -0.41643 0.14705 -0.4243 C 0.14618 -0.43032 0.14392 -0.43611 0.14392 -0.44236 C 0.14392 -0.45301 0.14705 -0.45972 0.15 -0.46875 C 0.15139 -0.47268 0.15208 -0.47685 0.15312 -0.48078 C 0.15416 -0.48449 0.16389 -0.49514 0.16666 -0.49907 C 0.16857 -0.50671 0.17153 -0.51412 0.1743 -0.52129 " pathEditMode="relative" ptsTypes="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собака" descr="7dff7df8118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1804990" cy="2304256"/>
          </a:xfrm>
          <a:prstGeom prst="rect">
            <a:avLst/>
          </a:prstGeom>
        </p:spPr>
      </p:pic>
      <p:pic>
        <p:nvPicPr>
          <p:cNvPr id="6" name="лошадь" descr="2072cb16bea04119c6289ef55544ce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3833974" cy="2618522"/>
          </a:xfrm>
          <a:prstGeom prst="rect">
            <a:avLst/>
          </a:prstGeom>
        </p:spPr>
      </p:pic>
      <p:pic>
        <p:nvPicPr>
          <p:cNvPr id="7" name="кошка" descr="63179586_1282749456_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04664"/>
            <a:ext cx="1411749" cy="1847964"/>
          </a:xfrm>
          <a:prstGeom prst="rect">
            <a:avLst/>
          </a:prstGeom>
        </p:spPr>
      </p:pic>
      <p:pic>
        <p:nvPicPr>
          <p:cNvPr id="8" name="корова" descr="Корова-на-прозрачном-фоне-картинки-для-детей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4293096"/>
            <a:ext cx="2384328" cy="2132856"/>
          </a:xfrm>
          <a:prstGeom prst="rect">
            <a:avLst/>
          </a:prstGeom>
        </p:spPr>
      </p:pic>
      <p:pic>
        <p:nvPicPr>
          <p:cNvPr id="9" name="кость" descr="b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332656"/>
            <a:ext cx="1634563" cy="788762"/>
          </a:xfrm>
          <a:prstGeom prst="rect">
            <a:avLst/>
          </a:prstGeom>
        </p:spPr>
      </p:pic>
      <p:pic>
        <p:nvPicPr>
          <p:cNvPr id="10" name="молоко" descr="cat_milk_blue_bow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268760"/>
            <a:ext cx="1880620" cy="609601"/>
          </a:xfrm>
          <a:prstGeom prst="rect">
            <a:avLst/>
          </a:prstGeom>
        </p:spPr>
      </p:pic>
      <p:pic>
        <p:nvPicPr>
          <p:cNvPr id="11" name="сено" descr="d334e56e7cf62354893ba2a5d3a80d3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1988840"/>
            <a:ext cx="1450096" cy="1502933"/>
          </a:xfrm>
          <a:prstGeom prst="rect">
            <a:avLst/>
          </a:prstGeom>
        </p:spPr>
      </p:pic>
      <p:pic>
        <p:nvPicPr>
          <p:cNvPr id="12" name="овес" descr="d6290f7bd27cd4793b28425c6b3876d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9" y="3665152"/>
            <a:ext cx="2088232" cy="98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6.93889E-18 C -0.00556 0.02407 0.00052 0.04722 -0.0106 0.06852 C -0.01303 0.08102 -0.01945 0.08611 -0.0257 0.09491 C -0.02813 0.10393 -0.04133 0.12407 -0.04844 0.12708 C -0.05834 0.13634 -0.06702 0.15278 -0.07883 0.15741 C -0.09376 0.17824 -0.07084 0.1456 -0.08785 0.17361 C -0.09549 0.18634 -0.09376 0.18079 -0.10139 0.18981 C -0.10608 0.1956 -0.11198 0.20741 -0.11806 0.20995 C -0.12275 0.21898 -0.13039 0.22731 -0.13785 0.23217 C -0.14827 0.24606 -0.1599 0.24977 -0.17414 0.25254 C -0.18508 0.25694 -0.19428 0.25741 -0.20608 0.25856 C -0.22483 0.26852 -0.19879 0.25579 -0.23629 0.26458 C -0.23768 0.26481 -0.2382 0.26759 -0.23942 0.26852 C -0.2474 0.27361 -0.25817 0.27708 -0.26667 0.2787 C -0.27275 0.28148 -0.2783 0.28472 -0.28473 0.28472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00052 0.00601 0.00052 0.01226 0.00156 0.01805 C 0.00208 0.02037 0.00417 0.02199 0.00451 0.0243 C 0.00764 0.04213 0.00451 0.04699 0.01215 0.06064 C 0.01267 0.06736 0.01233 0.0743 0.01372 0.08078 C 0.01441 0.08402 0.01684 0.08611 0.01823 0.08889 C 0.02708 0.10555 0.03958 0.12314 0.05451 0.12916 C 0.06059 0.13726 0.05434 0.13009 0.0651 0.13726 C 0.0717 0.14166 0.07622 0.14861 0.08333 0.15139 C 0.08906 0.15902 0.10694 0.16944 0.1151 0.17176 C 0.12309 0.17685 0.12431 0.17824 0.13333 0.17569 C 0.1375 0.18379 0.14358 0.18611 0.15 0.19189 C 0.16129 0.20208 0.14826 0.19514 0.15903 0.2 C 0.17083 0.21574 0.18073 0.21898 0.19705 0.2243 C 0.20538 0.22708 0.19774 0.22523 0.20764 0.23032 C 0.21597 0.23449 0.22639 0.23495 0.2349 0.23634 C 0.26337 0.24953 0.32882 0.27801 0.32882 0.23426 " pathEditMode="relative" ptsTypes="f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11111E-6 C 0.04532 0.00324 0.08751 0.00995 0.13021 0.03032 C 0.13508 0.03264 0.14046 0.03241 0.14549 0.03426 C 0.17726 0.04583 0.21094 0.06041 0.23942 0.08287 C 0.2606 0.09954 0.28108 0.11898 0.30139 0.13727 C 0.31094 0.14583 0.31685 0.15879 0.32726 0.16551 C 0.33629 0.17801 0.33056 0.16921 0.34237 0.19398 L 0.34237 0.19398 C 0.34896 0.20486 0.3566 0.21458 0.36216 0.22616 C 0.36407 0.23032 0.36563 0.23472 0.36806 0.23842 C 0.37275 0.2456 0.3783 0.25185 0.38334 0.25856 C 0.38629 0.2625 0.39133 0.27569 0.39393 0.28079 C 0.39844 0.28981 0.40018 0.29028 0.40452 0.30092 C 0.4073 0.30787 0.4073 0.31643 0.4106 0.32315 C 0.4165 0.33495 0.41997 0.35185 0.42275 0.36551 C 0.42205 0.38079 0.42518 0.42546 0.40903 0.43217 C 0.40539 0.43565 0.40209 0.44143 0.39844 0.44444 C 0.39705 0.4456 0.39532 0.4456 0.39393 0.44653 C 0.39098 0.44838 0.38924 0.45254 0.38629 0.4544 C 0.38091 0.4581 0.37396 0.46018 0.36806 0.4625 C 0.36702 0.46389 0.3658 0.46504 0.36511 0.46666 C 0.36424 0.46852 0.36459 0.47106 0.36355 0.47268 C 0.36199 0.47523 0.35938 0.47662 0.35747 0.4787 C 0.35209 0.48472 0.35157 0.49097 0.34393 0.49097 " pathEditMode="relative" ptsTypes="ffff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C 0.00452 0.00069 0.00955 -0.00069 0.01354 0.00208 C 0.02032 0.00648 0.02431 0.0162 0.03021 0.02222 C 0.03229 0.03009 0.0349 0.03426 0.03941 0.04028 C 0.0408 0.04583 0.04271 0.05093 0.04393 0.05648 C 0.04688 0.06991 0.0467 0.08241 0.05157 0.09491 C 0.05087 0.11042 0.05226 0.13565 0.04549 0.15139 C 0.03611 0.17315 0.02205 0.19213 0.00452 0.20208 C -0.00416 0.20718 -0.01371 0.20648 -0.02274 0.21018 C -0.05139 0.22153 -0.01875 0.20787 -0.03646 0.21806 C -0.04583 0.22338 -0.0585 0.22477 -0.06823 0.22616 C -0.07604 0.22893 -0.08298 0.23356 -0.09097 0.23634 C -0.09514 0.24005 -0.09809 0.24236 -0.10312 0.24236 " pathEditMode="relative" ptsTypes="ffffffffffff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36" r="9945"/>
          <a:stretch>
            <a:fillRect/>
          </a:stretch>
        </p:blipFill>
        <p:spPr>
          <a:xfrm>
            <a:off x="2699792" y="692696"/>
            <a:ext cx="4464496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</Words>
  <Application>Microsoft Office PowerPoint</Application>
  <PresentationFormat>Экран (4:3)</PresentationFormat>
  <Paragraphs>4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Galina</cp:lastModifiedBy>
  <cp:revision>5</cp:revision>
  <dcterms:modified xsi:type="dcterms:W3CDTF">2019-12-11T19:44:38Z</dcterms:modified>
</cp:coreProperties>
</file>